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2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1CC776-3972-43AE-85CD-70C812C38B7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AA6411-FB1E-431F-8119-067DF2580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28670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+mn-lt"/>
              </a:rPr>
              <a:t>Ярмарка знаний</a:t>
            </a:r>
            <a:endParaRPr lang="ru-RU" sz="6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71876"/>
            <a:ext cx="7406640" cy="157163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Тема : Решение задач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150019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Сколько картофеля может быть в одном мешке?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" name="Рисунок 5" descr="http://doska.minsk-in.net/photos/doska_photo42069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571744"/>
            <a:ext cx="1381382" cy="183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57356" y="221455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25 кг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335756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ц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442913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 </a:t>
            </a:r>
            <a:r>
              <a:rPr lang="ru-RU" sz="4000" b="1" dirty="0" err="1" smtClean="0"/>
              <a:t>ц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мотке было 25 метров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ленты. Израсходовали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1/5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часть. Сколько метров израсходовали?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Собрали 30 кг огурцов. Засолили 1/ 6 часть всех огурцов. Сколько килограммов огурцов засолили?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году с пришкольного  участка школы – интерната  собрали  810 килограммов капусты, помидоры составляют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3/9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 капусты. Сколько килограммов овощей собрали с участка?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Капуста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кг.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Помидоры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3/9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кг.	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Капуста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кг.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Помидоры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составляют3/9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Капуста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кг.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Помидоры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3/9 кг. больше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572132" y="1000108"/>
            <a:ext cx="441200" cy="8572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3214678" y="2857496"/>
            <a:ext cx="3571900" cy="114300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3929058" y="4429132"/>
            <a:ext cx="3643338" cy="1214446"/>
          </a:xfrm>
          <a:prstGeom prst="arc">
            <a:avLst>
              <a:gd name="adj1" fmla="val 163114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143768" y="2571744"/>
            <a:ext cx="441200" cy="8572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858148" y="4286256"/>
            <a:ext cx="441200" cy="8572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Капуста – </a:t>
            </a:r>
            <a:r>
              <a:rPr lang="ru-RU" sz="4000" dirty="0" smtClean="0"/>
              <a:t>810</a:t>
            </a:r>
            <a:r>
              <a:rPr lang="ru-RU" sz="4000" dirty="0" smtClean="0"/>
              <a:t> </a:t>
            </a:r>
            <a:r>
              <a:rPr lang="ru-RU" sz="4000" dirty="0" smtClean="0"/>
              <a:t>кг.</a:t>
            </a:r>
          </a:p>
          <a:p>
            <a:pPr>
              <a:buNone/>
            </a:pPr>
            <a:r>
              <a:rPr lang="ru-RU" sz="4000" dirty="0" smtClean="0"/>
              <a:t>Помидоры – составляют3/9    	</a:t>
            </a:r>
          </a:p>
          <a:p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4429124" y="3143248"/>
            <a:ext cx="3286148" cy="1285884"/>
          </a:xfrm>
          <a:prstGeom prst="arc">
            <a:avLst>
              <a:gd name="adj1" fmla="val 13750844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8072462" y="3143248"/>
            <a:ext cx="441200" cy="8572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500174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Расстояние от </a:t>
            </a:r>
            <a:r>
              <a:rPr lang="ru-RU" dirty="0" err="1" smtClean="0"/>
              <a:t>Казанска</a:t>
            </a:r>
            <a:r>
              <a:rPr lang="ru-RU" dirty="0" smtClean="0"/>
              <a:t> до  Сернура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1500174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Длина карандаша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4786322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Высота дерева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786322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Длина муравья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214546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500430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57752" y="3357562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72198" y="3357562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15206" y="3429000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10001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Впиши в кружки все известные тебе меры длины, начиная с наименьшей.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500174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Расстояние от </a:t>
            </a:r>
            <a:r>
              <a:rPr lang="ru-RU" dirty="0" err="1" smtClean="0"/>
              <a:t>Казанска</a:t>
            </a:r>
            <a:r>
              <a:rPr lang="ru-RU" dirty="0" smtClean="0"/>
              <a:t> до  Сернура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1500174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Длина карандаша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4786322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Высота дерева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786322"/>
            <a:ext cx="2428892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Длина муравья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214546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мм.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500430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857752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дм.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072198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215206" y="3286124"/>
            <a:ext cx="92869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км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13" idx="0"/>
          </p:cNvCxnSpPr>
          <p:nvPr/>
        </p:nvCxnSpPr>
        <p:spPr>
          <a:xfrm>
            <a:off x="3286116" y="2428868"/>
            <a:ext cx="4393437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4143372" y="2428868"/>
            <a:ext cx="2500330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4"/>
          </p:cNvCxnSpPr>
          <p:nvPr/>
        </p:nvCxnSpPr>
        <p:spPr>
          <a:xfrm flipV="1">
            <a:off x="3428992" y="4071942"/>
            <a:ext cx="3107553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9" idx="4"/>
          </p:cNvCxnSpPr>
          <p:nvPr/>
        </p:nvCxnSpPr>
        <p:spPr>
          <a:xfrm rot="10800000">
            <a:off x="2678894" y="4071942"/>
            <a:ext cx="3750495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146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Ярмарка знаний</vt:lpstr>
      <vt:lpstr>Сколько картофеля может быть в одном мешке?  </vt:lpstr>
      <vt:lpstr>Слайд 3</vt:lpstr>
      <vt:lpstr>Слайд 4</vt:lpstr>
      <vt:lpstr>Слайд 5</vt:lpstr>
      <vt:lpstr>Слайд 6</vt:lpstr>
      <vt:lpstr>Слайд 7</vt:lpstr>
      <vt:lpstr>Слайд 8</vt:lpstr>
      <vt:lpstr>Впиши в кружки все известные тебе меры длины, начиная с наименьшей.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решение задач на нахождение части от числа</dc:title>
  <dc:creator>комп</dc:creator>
  <cp:lastModifiedBy>комп</cp:lastModifiedBy>
  <cp:revision>27</cp:revision>
  <dcterms:created xsi:type="dcterms:W3CDTF">2010-11-29T20:53:10Z</dcterms:created>
  <dcterms:modified xsi:type="dcterms:W3CDTF">2010-12-17T20:36:20Z</dcterms:modified>
</cp:coreProperties>
</file>