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59" r:id="rId4"/>
    <p:sldId id="266" r:id="rId5"/>
    <p:sldId id="260" r:id="rId6"/>
    <p:sldId id="261" r:id="rId7"/>
    <p:sldId id="262" r:id="rId8"/>
    <p:sldId id="267" r:id="rId9"/>
    <p:sldId id="26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CC776-3972-43AE-85CD-70C812C38B78}" type="datetimeFigureOut">
              <a:rPr lang="ru-RU" smtClean="0"/>
              <a:pPr/>
              <a:t>17.12.2010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A6411-FB1E-431F-8119-067DF25803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CC776-3972-43AE-85CD-70C812C38B78}" type="datetimeFigureOut">
              <a:rPr lang="ru-RU" smtClean="0"/>
              <a:pPr/>
              <a:t>17.12.2010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A6411-FB1E-431F-8119-067DF2580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CC776-3972-43AE-85CD-70C812C38B78}" type="datetimeFigureOut">
              <a:rPr lang="ru-RU" smtClean="0"/>
              <a:pPr/>
              <a:t>17.12.2010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A6411-FB1E-431F-8119-067DF2580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CC776-3972-43AE-85CD-70C812C38B78}" type="datetimeFigureOut">
              <a:rPr lang="ru-RU" smtClean="0"/>
              <a:pPr/>
              <a:t>17.12.2010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A6411-FB1E-431F-8119-067DF2580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CC776-3972-43AE-85CD-70C812C38B78}" type="datetimeFigureOut">
              <a:rPr lang="ru-RU" smtClean="0"/>
              <a:pPr/>
              <a:t>17.12.2010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A6411-FB1E-431F-8119-067DF25803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CC776-3972-43AE-85CD-70C812C38B78}" type="datetimeFigureOut">
              <a:rPr lang="ru-RU" smtClean="0"/>
              <a:pPr/>
              <a:t>17.12.2010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A6411-FB1E-431F-8119-067DF2580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CC776-3972-43AE-85CD-70C812C38B78}" type="datetimeFigureOut">
              <a:rPr lang="ru-RU" smtClean="0"/>
              <a:pPr/>
              <a:t>17.12.2010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A6411-FB1E-431F-8119-067DF2580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CC776-3972-43AE-85CD-70C812C38B78}" type="datetimeFigureOut">
              <a:rPr lang="ru-RU" smtClean="0"/>
              <a:pPr/>
              <a:t>17.12.2010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A6411-FB1E-431F-8119-067DF2580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CC776-3972-43AE-85CD-70C812C38B78}" type="datetimeFigureOut">
              <a:rPr lang="ru-RU" smtClean="0"/>
              <a:pPr/>
              <a:t>17.12.2010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A6411-FB1E-431F-8119-067DF25803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CC776-3972-43AE-85CD-70C812C38B78}" type="datetimeFigureOut">
              <a:rPr lang="ru-RU" smtClean="0"/>
              <a:pPr/>
              <a:t>17.12.2010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A6411-FB1E-431F-8119-067DF25803A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1CC776-3972-43AE-85CD-70C812C38B78}" type="datetimeFigureOut">
              <a:rPr lang="ru-RU" smtClean="0"/>
              <a:pPr/>
              <a:t>17.12.2010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8AA6411-FB1E-431F-8119-067DF25803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51CC776-3972-43AE-85CD-70C812C38B78}" type="datetimeFigureOut">
              <a:rPr lang="ru-RU" smtClean="0"/>
              <a:pPr/>
              <a:t>17.12.2010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8AA6411-FB1E-431F-8119-067DF25803A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57200" y="928670"/>
            <a:ext cx="8229600" cy="1928826"/>
          </a:xfrm>
        </p:spPr>
        <p:txBody>
          <a:bodyPr>
            <a:normAutofit/>
          </a:bodyPr>
          <a:lstStyle/>
          <a:p>
            <a:pPr algn="ctr"/>
            <a:r>
              <a:rPr lang="ru-RU" sz="6000" dirty="0" smtClean="0">
                <a:latin typeface="+mn-lt"/>
              </a:rPr>
              <a:t>Ярмарка знаний</a:t>
            </a:r>
            <a:endParaRPr lang="ru-RU" sz="6000" dirty="0"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3571876"/>
            <a:ext cx="7406640" cy="1571636"/>
          </a:xfrm>
        </p:spPr>
        <p:txBody>
          <a:bodyPr/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</a:rPr>
              <a:t>Тема : Решение задач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500042"/>
            <a:ext cx="7498080" cy="1500198"/>
          </a:xfrm>
        </p:spPr>
        <p:txBody>
          <a:bodyPr>
            <a:normAutofit fontScale="90000"/>
          </a:bodyPr>
          <a:lstStyle/>
          <a:p>
            <a:pPr lvl="0"/>
            <a:r>
              <a:rPr lang="ru-RU" dirty="0" smtClean="0"/>
              <a:t>Сколько картофеля может быть в одном мешке? 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>
              <a:buNone/>
            </a:pPr>
            <a:endParaRPr lang="ru-RU" dirty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 </a:t>
            </a:r>
            <a:endParaRPr lang="ru-RU" dirty="0"/>
          </a:p>
        </p:txBody>
      </p:sp>
      <p:pic>
        <p:nvPicPr>
          <p:cNvPr id="6" name="Рисунок 5" descr="http://doska.minsk-in.net/photos/doska_photo42069_1.jp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43504" y="2571744"/>
            <a:ext cx="1381382" cy="1831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857356" y="2214554"/>
            <a:ext cx="20002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25 кг</a:t>
            </a:r>
            <a:r>
              <a:rPr lang="ru-RU" sz="4000" b="1" dirty="0" smtClean="0"/>
              <a:t>.</a:t>
            </a:r>
            <a:endParaRPr lang="ru-RU" sz="4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643042" y="3357562"/>
            <a:ext cx="1428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60</a:t>
            </a:r>
            <a:r>
              <a:rPr lang="ru-RU" sz="4000" b="1" dirty="0" smtClean="0"/>
              <a:t> </a:t>
            </a:r>
            <a:r>
              <a:rPr lang="ru-RU" sz="4000" b="1" dirty="0" err="1" smtClean="0"/>
              <a:t>ц</a:t>
            </a:r>
            <a:r>
              <a:rPr lang="ru-RU" sz="4000" b="1" dirty="0" smtClean="0"/>
              <a:t>.</a:t>
            </a:r>
            <a:endParaRPr lang="ru-RU" sz="4000" b="1" dirty="0"/>
          </a:p>
        </p:txBody>
      </p:sp>
      <p:sp>
        <p:nvSpPr>
          <p:cNvPr id="9" name="TextBox 8"/>
          <p:cNvSpPr txBox="1"/>
          <p:nvPr/>
        </p:nvSpPr>
        <p:spPr>
          <a:xfrm>
            <a:off x="1714480" y="4429132"/>
            <a:ext cx="142876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b="1" dirty="0" smtClean="0"/>
              <a:t>1 </a:t>
            </a:r>
            <a:r>
              <a:rPr lang="ru-RU" sz="4000" b="1" dirty="0" err="1" smtClean="0"/>
              <a:t>ц</a:t>
            </a:r>
            <a:endParaRPr lang="ru-RU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В мотке было 25 метров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ленты. Израсходовали 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1/5  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часть. Сколько метров израсходовали?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None/>
            </a:pPr>
            <a:r>
              <a:rPr lang="ru-RU" sz="40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Собрали 30 кг огурцов. Засолили 1/ 6 часть всех огурцов. Сколько килограммов огурцов засолили?</a:t>
            </a:r>
            <a:endParaRPr lang="ru-RU" sz="4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  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этом году с пришкольного  участка школы – интерната  собрали  810 килограммов капусты, помидоры составляют 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3/9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части капусты. Сколько килограммов овощей собрали с участка?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1435608" y="785794"/>
            <a:ext cx="7498080" cy="5462606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1. Капуста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810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кг.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Помидоры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– 3/9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кг.	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2. Капуста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810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кг.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Помидоры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составляют3/9   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Капуста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810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кг.</a:t>
            </a:r>
          </a:p>
          <a:p>
            <a:pPr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Помидоры –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3/9 кг. больше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равая фигурная скобка 3"/>
          <p:cNvSpPr/>
          <p:nvPr/>
        </p:nvSpPr>
        <p:spPr>
          <a:xfrm>
            <a:off x="5572132" y="1000108"/>
            <a:ext cx="441200" cy="85725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Дуга 6"/>
          <p:cNvSpPr/>
          <p:nvPr/>
        </p:nvSpPr>
        <p:spPr>
          <a:xfrm>
            <a:off x="3214678" y="2857496"/>
            <a:ext cx="3571900" cy="1143008"/>
          </a:xfrm>
          <a:prstGeom prst="arc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Дуга 7"/>
          <p:cNvSpPr/>
          <p:nvPr/>
        </p:nvSpPr>
        <p:spPr>
          <a:xfrm>
            <a:off x="3929058" y="4429132"/>
            <a:ext cx="3643338" cy="1214446"/>
          </a:xfrm>
          <a:prstGeom prst="arc">
            <a:avLst>
              <a:gd name="adj1" fmla="val 16311475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Правая фигурная скобка 8"/>
          <p:cNvSpPr/>
          <p:nvPr/>
        </p:nvSpPr>
        <p:spPr>
          <a:xfrm>
            <a:off x="7143768" y="2571744"/>
            <a:ext cx="441200" cy="85725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авая фигурная скобка 9"/>
          <p:cNvSpPr/>
          <p:nvPr/>
        </p:nvSpPr>
        <p:spPr>
          <a:xfrm>
            <a:off x="7858148" y="4286256"/>
            <a:ext cx="441200" cy="85725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sz="4000" dirty="0" smtClean="0"/>
          </a:p>
          <a:p>
            <a:pPr>
              <a:buNone/>
            </a:pPr>
            <a:r>
              <a:rPr lang="ru-RU" sz="4000" dirty="0" smtClean="0"/>
              <a:t>Капуста – </a:t>
            </a:r>
            <a:r>
              <a:rPr lang="ru-RU" sz="4000" dirty="0" smtClean="0"/>
              <a:t>810</a:t>
            </a:r>
            <a:r>
              <a:rPr lang="ru-RU" sz="4000" dirty="0" smtClean="0"/>
              <a:t> </a:t>
            </a:r>
            <a:r>
              <a:rPr lang="ru-RU" sz="4000" dirty="0" smtClean="0"/>
              <a:t>кг.</a:t>
            </a:r>
          </a:p>
          <a:p>
            <a:pPr>
              <a:buNone/>
            </a:pPr>
            <a:r>
              <a:rPr lang="ru-RU" sz="4000" dirty="0" smtClean="0"/>
              <a:t>Помидоры – составляют3/9    	</a:t>
            </a:r>
          </a:p>
          <a:p>
            <a:endParaRPr lang="ru-RU" dirty="0"/>
          </a:p>
        </p:txBody>
      </p:sp>
      <p:sp>
        <p:nvSpPr>
          <p:cNvPr id="4" name="Дуга 3"/>
          <p:cNvSpPr/>
          <p:nvPr/>
        </p:nvSpPr>
        <p:spPr>
          <a:xfrm>
            <a:off x="4429124" y="3143248"/>
            <a:ext cx="3286148" cy="1285884"/>
          </a:xfrm>
          <a:prstGeom prst="arc">
            <a:avLst>
              <a:gd name="adj1" fmla="val 13750844"/>
              <a:gd name="adj2" fmla="val 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авая фигурная скобка 4"/>
          <p:cNvSpPr/>
          <p:nvPr/>
        </p:nvSpPr>
        <p:spPr>
          <a:xfrm>
            <a:off x="8072462" y="3143248"/>
            <a:ext cx="441200" cy="85725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1500174"/>
            <a:ext cx="2428892" cy="9286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Расстояние от </a:t>
            </a:r>
            <a:r>
              <a:rPr lang="ru-RU" dirty="0" err="1" smtClean="0"/>
              <a:t>Казанска</a:t>
            </a:r>
            <a:r>
              <a:rPr lang="ru-RU" dirty="0" smtClean="0"/>
              <a:t> до  Сернура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857884" y="1500174"/>
            <a:ext cx="2428892" cy="9286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Длина карандаша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85918" y="4786322"/>
            <a:ext cx="2428892" cy="9286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Высота дерева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72132" y="4786322"/>
            <a:ext cx="2428892" cy="9286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Длина муравья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2214546" y="3286124"/>
            <a:ext cx="928694" cy="78581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500430" y="3286124"/>
            <a:ext cx="928694" cy="78581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4857752" y="3357562"/>
            <a:ext cx="928694" cy="78581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6072198" y="3357562"/>
            <a:ext cx="928694" cy="78581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7215206" y="3429000"/>
            <a:ext cx="928694" cy="78581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428604"/>
            <a:ext cx="7498080" cy="1000132"/>
          </a:xfrm>
        </p:spPr>
        <p:txBody>
          <a:bodyPr>
            <a:noAutofit/>
          </a:bodyPr>
          <a:lstStyle/>
          <a:p>
            <a:r>
              <a:rPr lang="ru-RU" sz="3200" dirty="0" smtClean="0"/>
              <a:t>Впиши в кружки все известные тебе меры длины, начиная с наименьшей.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785918" y="1500174"/>
            <a:ext cx="2428892" cy="9286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Расстояние от </a:t>
            </a:r>
            <a:r>
              <a:rPr lang="ru-RU" dirty="0" err="1" smtClean="0"/>
              <a:t>Казанска</a:t>
            </a:r>
            <a:r>
              <a:rPr lang="ru-RU" dirty="0" smtClean="0"/>
              <a:t> до  Сернура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5857884" y="1500174"/>
            <a:ext cx="2428892" cy="9286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Длина карандаша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1785918" y="4786322"/>
            <a:ext cx="2428892" cy="9286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Высота дерева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5572132" y="4786322"/>
            <a:ext cx="2428892" cy="92869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Длина муравья</a:t>
            </a:r>
            <a:endParaRPr lang="ru-RU" dirty="0"/>
          </a:p>
        </p:txBody>
      </p:sp>
      <p:sp>
        <p:nvSpPr>
          <p:cNvPr id="9" name="Овал 8"/>
          <p:cNvSpPr/>
          <p:nvPr/>
        </p:nvSpPr>
        <p:spPr>
          <a:xfrm>
            <a:off x="2214546" y="3286124"/>
            <a:ext cx="928694" cy="78581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мм.</a:t>
            </a:r>
            <a:endParaRPr lang="ru-RU" dirty="0"/>
          </a:p>
        </p:txBody>
      </p:sp>
      <p:sp>
        <p:nvSpPr>
          <p:cNvPr id="10" name="Овал 9"/>
          <p:cNvSpPr/>
          <p:nvPr/>
        </p:nvSpPr>
        <p:spPr>
          <a:xfrm>
            <a:off x="3500430" y="3286124"/>
            <a:ext cx="928694" cy="78581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см</a:t>
            </a:r>
            <a:endParaRPr lang="ru-RU" dirty="0"/>
          </a:p>
        </p:txBody>
      </p:sp>
      <p:sp>
        <p:nvSpPr>
          <p:cNvPr id="11" name="Овал 10"/>
          <p:cNvSpPr/>
          <p:nvPr/>
        </p:nvSpPr>
        <p:spPr>
          <a:xfrm>
            <a:off x="4857752" y="3286124"/>
            <a:ext cx="928694" cy="78581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дм.</a:t>
            </a:r>
            <a:endParaRPr lang="ru-RU" dirty="0"/>
          </a:p>
        </p:txBody>
      </p:sp>
      <p:sp>
        <p:nvSpPr>
          <p:cNvPr id="12" name="Овал 11"/>
          <p:cNvSpPr/>
          <p:nvPr/>
        </p:nvSpPr>
        <p:spPr>
          <a:xfrm>
            <a:off x="6072198" y="3286124"/>
            <a:ext cx="928694" cy="78581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</a:t>
            </a:r>
            <a:endParaRPr lang="ru-RU" dirty="0"/>
          </a:p>
        </p:txBody>
      </p:sp>
      <p:sp>
        <p:nvSpPr>
          <p:cNvPr id="13" name="Овал 12"/>
          <p:cNvSpPr/>
          <p:nvPr/>
        </p:nvSpPr>
        <p:spPr>
          <a:xfrm>
            <a:off x="7215206" y="3286124"/>
            <a:ext cx="928694" cy="785818"/>
          </a:xfrm>
          <a:prstGeom prst="ellipse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км</a:t>
            </a:r>
            <a:endParaRPr lang="ru-RU" dirty="0"/>
          </a:p>
        </p:txBody>
      </p:sp>
      <p:cxnSp>
        <p:nvCxnSpPr>
          <p:cNvPr id="15" name="Прямая со стрелкой 14"/>
          <p:cNvCxnSpPr>
            <a:endCxn id="13" idx="0"/>
          </p:cNvCxnSpPr>
          <p:nvPr/>
        </p:nvCxnSpPr>
        <p:spPr>
          <a:xfrm>
            <a:off x="3286116" y="2428868"/>
            <a:ext cx="4393437" cy="8572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10800000" flipV="1">
            <a:off x="4143372" y="2428868"/>
            <a:ext cx="2500330" cy="9286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endCxn id="12" idx="4"/>
          </p:cNvCxnSpPr>
          <p:nvPr/>
        </p:nvCxnSpPr>
        <p:spPr>
          <a:xfrm flipV="1">
            <a:off x="3428992" y="4071942"/>
            <a:ext cx="3107553" cy="714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9" idx="4"/>
          </p:cNvCxnSpPr>
          <p:nvPr/>
        </p:nvCxnSpPr>
        <p:spPr>
          <a:xfrm rot="10800000">
            <a:off x="2678894" y="4071942"/>
            <a:ext cx="3750495" cy="7143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274</TotalTime>
  <Words>146</Words>
  <Application>Microsoft Office PowerPoint</Application>
  <PresentationFormat>Экран (4:3)</PresentationFormat>
  <Paragraphs>38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Ярмарка знаний</vt:lpstr>
      <vt:lpstr>Сколько картофеля может быть в одном мешке?  </vt:lpstr>
      <vt:lpstr>Слайд 3</vt:lpstr>
      <vt:lpstr>Слайд 4</vt:lpstr>
      <vt:lpstr>Слайд 5</vt:lpstr>
      <vt:lpstr>Слайд 6</vt:lpstr>
      <vt:lpstr>Слайд 7</vt:lpstr>
      <vt:lpstr>Слайд 8</vt:lpstr>
      <vt:lpstr>Впиши в кружки все известные тебе меры длины, начиная с наименьшей.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Тема:  решение задач на нахождение части от числа</dc:title>
  <dc:creator>комп</dc:creator>
  <cp:lastModifiedBy>комп</cp:lastModifiedBy>
  <cp:revision>27</cp:revision>
  <dcterms:created xsi:type="dcterms:W3CDTF">2010-11-29T20:53:10Z</dcterms:created>
  <dcterms:modified xsi:type="dcterms:W3CDTF">2010-12-17T20:36:20Z</dcterms:modified>
</cp:coreProperties>
</file>